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57" r:id="rId4"/>
    <p:sldId id="258" r:id="rId5"/>
    <p:sldId id="261" r:id="rId6"/>
    <p:sldId id="265" r:id="rId7"/>
    <p:sldId id="262" r:id="rId8"/>
    <p:sldId id="264" r:id="rId9"/>
    <p:sldId id="26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709E"/>
    <a:srgbClr val="D157B1"/>
    <a:srgbClr val="D125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6" d="100"/>
          <a:sy n="66" d="100"/>
        </p:scale>
        <p:origin x="-176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FD634F-F698-B340-9B74-76011D829D11}" type="datetimeFigureOut">
              <a:rPr lang="en-US" smtClean="0"/>
              <a:t>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2026450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D634F-F698-B340-9B74-76011D829D11}" type="datetimeFigureOut">
              <a:rPr lang="en-US" smtClean="0"/>
              <a:t>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153997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D634F-F698-B340-9B74-76011D829D11}" type="datetimeFigureOut">
              <a:rPr lang="en-US" smtClean="0"/>
              <a:t>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218366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D634F-F698-B340-9B74-76011D829D11}" type="datetimeFigureOut">
              <a:rPr lang="en-US" smtClean="0"/>
              <a:t>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263490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FD634F-F698-B340-9B74-76011D829D11}" type="datetimeFigureOut">
              <a:rPr lang="en-US" smtClean="0"/>
              <a:t>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58391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FD634F-F698-B340-9B74-76011D829D11}" type="datetimeFigureOut">
              <a:rPr lang="en-US" smtClean="0"/>
              <a:t>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304021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D634F-F698-B340-9B74-76011D829D11}" type="datetimeFigureOut">
              <a:rPr lang="en-US" smtClean="0"/>
              <a:t>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201206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D634F-F698-B340-9B74-76011D829D11}" type="datetimeFigureOut">
              <a:rPr lang="en-US" smtClean="0"/>
              <a:t>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4041549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D634F-F698-B340-9B74-76011D829D11}" type="datetimeFigureOut">
              <a:rPr lang="en-US" smtClean="0"/>
              <a:t>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199351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D634F-F698-B340-9B74-76011D829D11}" type="datetimeFigureOut">
              <a:rPr lang="en-US" smtClean="0"/>
              <a:t>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101667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D634F-F698-B340-9B74-76011D829D11}" type="datetimeFigureOut">
              <a:rPr lang="en-US" smtClean="0"/>
              <a:t>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5AB0-650A-3A44-B89C-0B3819581675}" type="slidenum">
              <a:rPr lang="en-US" smtClean="0"/>
              <a:t>‹#›</a:t>
            </a:fld>
            <a:endParaRPr lang="en-US"/>
          </a:p>
        </p:txBody>
      </p:sp>
    </p:spTree>
    <p:extLst>
      <p:ext uri="{BB962C8B-B14F-4D97-AF65-F5344CB8AC3E}">
        <p14:creationId xmlns:p14="http://schemas.microsoft.com/office/powerpoint/2010/main" val="29268399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D634F-F698-B340-9B74-76011D829D11}" type="datetimeFigureOut">
              <a:rPr lang="en-US" smtClean="0"/>
              <a:t>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95AB0-650A-3A44-B89C-0B3819581675}" type="slidenum">
              <a:rPr lang="en-US" smtClean="0"/>
              <a:t>‹#›</a:t>
            </a:fld>
            <a:endParaRPr lang="en-US"/>
          </a:p>
        </p:txBody>
      </p:sp>
    </p:spTree>
    <p:extLst>
      <p:ext uri="{BB962C8B-B14F-4D97-AF65-F5344CB8AC3E}">
        <p14:creationId xmlns:p14="http://schemas.microsoft.com/office/powerpoint/2010/main" val="1913889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solidFill>
                  <a:srgbClr val="D1709E"/>
                </a:solidFill>
              </a:rPr>
              <a:t>Welcome to B114</a:t>
            </a:r>
            <a:endParaRPr lang="en-US" sz="5400" dirty="0">
              <a:solidFill>
                <a:srgbClr val="D1709E"/>
              </a:solidFill>
            </a:endParaRPr>
          </a:p>
        </p:txBody>
      </p:sp>
    </p:spTree>
    <p:extLst>
      <p:ext uri="{BB962C8B-B14F-4D97-AF65-F5344CB8AC3E}">
        <p14:creationId xmlns:p14="http://schemas.microsoft.com/office/powerpoint/2010/main" val="25040822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1709E"/>
                </a:solidFill>
              </a:rPr>
              <a:t>Are you in the right place? </a:t>
            </a:r>
            <a:endParaRPr lang="en-US" dirty="0">
              <a:solidFill>
                <a:srgbClr val="D1709E"/>
              </a:solidFill>
            </a:endParaRPr>
          </a:p>
        </p:txBody>
      </p:sp>
      <p:sp>
        <p:nvSpPr>
          <p:cNvPr id="3" name="Content Placeholder 2"/>
          <p:cNvSpPr>
            <a:spLocks noGrp="1"/>
          </p:cNvSpPr>
          <p:nvPr>
            <p:ph idx="1"/>
          </p:nvPr>
        </p:nvSpPr>
        <p:spPr/>
        <p:txBody>
          <a:bodyPr/>
          <a:lstStyle/>
          <a:p>
            <a:r>
              <a:rPr lang="en-US" dirty="0" smtClean="0">
                <a:solidFill>
                  <a:srgbClr val="D1709E"/>
                </a:solidFill>
              </a:rPr>
              <a:t>Period 1 ERWC G-Tech</a:t>
            </a:r>
          </a:p>
          <a:p>
            <a:r>
              <a:rPr lang="en-US" dirty="0" smtClean="0">
                <a:solidFill>
                  <a:srgbClr val="D1709E"/>
                </a:solidFill>
              </a:rPr>
              <a:t>Period 2 ERWC LAPS</a:t>
            </a:r>
          </a:p>
          <a:p>
            <a:r>
              <a:rPr lang="en-US" dirty="0" smtClean="0">
                <a:solidFill>
                  <a:srgbClr val="D1709E"/>
                </a:solidFill>
              </a:rPr>
              <a:t>Period 3 Junior AVID</a:t>
            </a:r>
          </a:p>
          <a:p>
            <a:r>
              <a:rPr lang="en-US" dirty="0" smtClean="0">
                <a:solidFill>
                  <a:srgbClr val="D1709E"/>
                </a:solidFill>
              </a:rPr>
              <a:t>Period 4 Junior AVID</a:t>
            </a:r>
          </a:p>
          <a:p>
            <a:r>
              <a:rPr lang="en-US" dirty="0" smtClean="0">
                <a:solidFill>
                  <a:srgbClr val="D1709E"/>
                </a:solidFill>
              </a:rPr>
              <a:t>Period 5 (my prep)</a:t>
            </a:r>
          </a:p>
          <a:p>
            <a:r>
              <a:rPr lang="en-US" dirty="0" smtClean="0">
                <a:solidFill>
                  <a:srgbClr val="D1709E"/>
                </a:solidFill>
              </a:rPr>
              <a:t>Period 6 ERWC</a:t>
            </a:r>
          </a:p>
          <a:p>
            <a:r>
              <a:rPr lang="en-US" dirty="0" smtClean="0">
                <a:solidFill>
                  <a:srgbClr val="D1709E"/>
                </a:solidFill>
              </a:rPr>
              <a:t>If not, quickly go to your correct class : /</a:t>
            </a:r>
            <a:endParaRPr lang="en-US" dirty="0">
              <a:solidFill>
                <a:srgbClr val="D1709E"/>
              </a:solidFill>
            </a:endParaRPr>
          </a:p>
        </p:txBody>
      </p:sp>
    </p:spTree>
    <p:extLst>
      <p:ext uri="{BB962C8B-B14F-4D97-AF65-F5344CB8AC3E}">
        <p14:creationId xmlns:p14="http://schemas.microsoft.com/office/powerpoint/2010/main" val="8669036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879"/>
            <a:ext cx="9144000" cy="1668517"/>
          </a:xfrm>
        </p:spPr>
        <p:txBody>
          <a:bodyPr>
            <a:normAutofit/>
          </a:bodyPr>
          <a:lstStyle/>
          <a:p>
            <a:r>
              <a:rPr lang="en-US" dirty="0" smtClean="0">
                <a:solidFill>
                  <a:srgbClr val="D1709E"/>
                </a:solidFill>
              </a:rPr>
              <a:t>First</a:t>
            </a:r>
            <a:endParaRPr lang="en-US" dirty="0">
              <a:solidFill>
                <a:srgbClr val="D1709E"/>
              </a:solidFill>
            </a:endParaRPr>
          </a:p>
        </p:txBody>
      </p:sp>
      <p:sp>
        <p:nvSpPr>
          <p:cNvPr id="3" name="Content Placeholder 2"/>
          <p:cNvSpPr>
            <a:spLocks noGrp="1"/>
          </p:cNvSpPr>
          <p:nvPr>
            <p:ph idx="1"/>
          </p:nvPr>
        </p:nvSpPr>
        <p:spPr>
          <a:xfrm>
            <a:off x="0" y="940796"/>
            <a:ext cx="9144000" cy="5185368"/>
          </a:xfrm>
        </p:spPr>
        <p:txBody>
          <a:bodyPr>
            <a:noAutofit/>
          </a:bodyPr>
          <a:lstStyle/>
          <a:p>
            <a:r>
              <a:rPr lang="en-US" sz="4400" dirty="0" smtClean="0">
                <a:solidFill>
                  <a:srgbClr val="D1709E"/>
                </a:solidFill>
              </a:rPr>
              <a:t>Please organize yourselves in alphabetical order by your first name. If your name is John but you go by Bob (why?) then you will organize by Bob. Get in alphabetical order by the name you would like me to address you by in class. I will time you. </a:t>
            </a:r>
            <a:endParaRPr lang="en-US" sz="4400" dirty="0">
              <a:solidFill>
                <a:srgbClr val="D1709E"/>
              </a:solidFill>
            </a:endParaRPr>
          </a:p>
        </p:txBody>
      </p:sp>
      <p:pic>
        <p:nvPicPr>
          <p:cNvPr id="4" name="09 We're Going to Be Friend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08823" y="5719764"/>
            <a:ext cx="812800" cy="812800"/>
          </a:xfrm>
          <a:prstGeom prst="rect">
            <a:avLst/>
          </a:prstGeom>
        </p:spPr>
      </p:pic>
    </p:spTree>
    <p:extLst>
      <p:ext uri="{BB962C8B-B14F-4D97-AF65-F5344CB8AC3E}">
        <p14:creationId xmlns:p14="http://schemas.microsoft.com/office/powerpoint/2010/main" val="15067728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3999" cy="2123658"/>
          </a:xfrm>
          <a:prstGeom prst="rect">
            <a:avLst/>
          </a:prstGeom>
          <a:noFill/>
        </p:spPr>
        <p:txBody>
          <a:bodyPr wrap="square" rtlCol="0">
            <a:spAutoFit/>
          </a:bodyPr>
          <a:lstStyle/>
          <a:p>
            <a:r>
              <a:rPr lang="en-US" sz="4400" dirty="0" smtClean="0">
                <a:solidFill>
                  <a:srgbClr val="D1709E"/>
                </a:solidFill>
              </a:rPr>
              <a:t>Now, I will take attendance</a:t>
            </a:r>
          </a:p>
          <a:p>
            <a:r>
              <a:rPr lang="en-US" sz="4400" dirty="0">
                <a:solidFill>
                  <a:srgbClr val="D1709E"/>
                </a:solidFill>
              </a:rPr>
              <a:t>a</a:t>
            </a:r>
            <a:r>
              <a:rPr lang="en-US" sz="4400" dirty="0" smtClean="0">
                <a:solidFill>
                  <a:srgbClr val="D1709E"/>
                </a:solidFill>
              </a:rPr>
              <a:t>nd see how successful you </a:t>
            </a:r>
          </a:p>
          <a:p>
            <a:r>
              <a:rPr lang="en-US" sz="4400" dirty="0">
                <a:solidFill>
                  <a:srgbClr val="D1709E"/>
                </a:solidFill>
              </a:rPr>
              <a:t>w</a:t>
            </a:r>
            <a:r>
              <a:rPr lang="en-US" sz="4400" dirty="0" smtClean="0">
                <a:solidFill>
                  <a:srgbClr val="D1709E"/>
                </a:solidFill>
              </a:rPr>
              <a:t>ere in alphabetizing yourselves.</a:t>
            </a:r>
            <a:endParaRPr lang="en-US" sz="4400" dirty="0">
              <a:solidFill>
                <a:srgbClr val="D1709E"/>
              </a:solidFill>
            </a:endParaRPr>
          </a:p>
        </p:txBody>
      </p:sp>
    </p:spTree>
    <p:extLst>
      <p:ext uri="{BB962C8B-B14F-4D97-AF65-F5344CB8AC3E}">
        <p14:creationId xmlns:p14="http://schemas.microsoft.com/office/powerpoint/2010/main" val="22025313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e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377440" y="3135982"/>
            <a:ext cx="3527476" cy="2062103"/>
          </a:xfrm>
          <a:prstGeom prst="rect">
            <a:avLst/>
          </a:prstGeom>
          <a:noFill/>
        </p:spPr>
        <p:txBody>
          <a:bodyPr wrap="square" rtlCol="0">
            <a:spAutoFit/>
          </a:bodyPr>
          <a:lstStyle/>
          <a:p>
            <a:r>
              <a:rPr lang="en-US" sz="3200" dirty="0" smtClean="0">
                <a:solidFill>
                  <a:srgbClr val="D1709E"/>
                </a:solidFill>
              </a:rPr>
              <a:t>And now, your first assignment for this class:</a:t>
            </a:r>
          </a:p>
          <a:p>
            <a:pPr algn="ctr"/>
            <a:r>
              <a:rPr lang="en-US" sz="3200" dirty="0" smtClean="0">
                <a:solidFill>
                  <a:srgbClr val="D1709E"/>
                </a:solidFill>
              </a:rPr>
              <a:t>Tweet me!</a:t>
            </a:r>
          </a:p>
        </p:txBody>
      </p:sp>
      <p:sp>
        <p:nvSpPr>
          <p:cNvPr id="4" name="TextBox 3"/>
          <p:cNvSpPr txBox="1"/>
          <p:nvPr/>
        </p:nvSpPr>
        <p:spPr>
          <a:xfrm>
            <a:off x="172453" y="6177884"/>
            <a:ext cx="7149018" cy="369332"/>
          </a:xfrm>
          <a:prstGeom prst="rect">
            <a:avLst/>
          </a:prstGeom>
          <a:noFill/>
        </p:spPr>
        <p:txBody>
          <a:bodyPr wrap="square" rtlCol="0">
            <a:spAutoFit/>
          </a:bodyPr>
          <a:lstStyle/>
          <a:p>
            <a:r>
              <a:rPr lang="en-US" dirty="0" err="1" smtClean="0">
                <a:solidFill>
                  <a:srgbClr val="FFFFFF"/>
                </a:solidFill>
              </a:rPr>
              <a:t>htt</a:t>
            </a:r>
            <a:r>
              <a:rPr lang="en-US" dirty="0" smtClean="0">
                <a:solidFill>
                  <a:srgbClr val="FFFFFF"/>
                </a:solidFill>
              </a:rPr>
              <a:t>/</a:t>
            </a:r>
            <a:r>
              <a:rPr lang="en-US" dirty="0" err="1" smtClean="0">
                <a:solidFill>
                  <a:srgbClr val="FFFFFF"/>
                </a:solidFill>
              </a:rPr>
              <a:t>blogs.extension.org</a:t>
            </a:r>
            <a:r>
              <a:rPr lang="en-US" dirty="0" smtClean="0">
                <a:solidFill>
                  <a:srgbClr val="FFFFFF"/>
                </a:solidFill>
              </a:rPr>
              <a:t>/</a:t>
            </a:r>
            <a:r>
              <a:rPr lang="en-US" dirty="0" err="1" smtClean="0">
                <a:solidFill>
                  <a:srgbClr val="FFFFFF"/>
                </a:solidFill>
              </a:rPr>
              <a:t>priesterconference</a:t>
            </a:r>
            <a:r>
              <a:rPr lang="en-US" dirty="0" smtClean="0">
                <a:solidFill>
                  <a:srgbClr val="FFFFFF"/>
                </a:solidFill>
              </a:rPr>
              <a:t>/files/2012/03/</a:t>
            </a:r>
            <a:r>
              <a:rPr lang="en-US" dirty="0" err="1" smtClean="0">
                <a:solidFill>
                  <a:srgbClr val="FFFFFF"/>
                </a:solidFill>
              </a:rPr>
              <a:t>Tweet.jpg</a:t>
            </a:r>
            <a:endParaRPr lang="en-US" dirty="0">
              <a:solidFill>
                <a:srgbClr val="FFFFFF"/>
              </a:solidFill>
            </a:endParaRPr>
          </a:p>
        </p:txBody>
      </p:sp>
    </p:spTree>
    <p:extLst>
      <p:ext uri="{BB962C8B-B14F-4D97-AF65-F5344CB8AC3E}">
        <p14:creationId xmlns:p14="http://schemas.microsoft.com/office/powerpoint/2010/main" val="10272352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itter rules.png"/>
          <p:cNvPicPr>
            <a:picLocks noChangeAspect="1"/>
          </p:cNvPicPr>
          <p:nvPr/>
        </p:nvPicPr>
        <p:blipFill rotWithShape="1">
          <a:blip r:embed="rId2">
            <a:extLst>
              <a:ext uri="{28A0092B-C50C-407E-A947-70E740481C1C}">
                <a14:useLocalDpi xmlns:a14="http://schemas.microsoft.com/office/drawing/2010/main" val="0"/>
              </a:ext>
            </a:extLst>
          </a:blip>
          <a:srcRect l="23318" t="15242" r="23532" b="18362"/>
          <a:stretch/>
        </p:blipFill>
        <p:spPr>
          <a:xfrm>
            <a:off x="2132163" y="1442552"/>
            <a:ext cx="4860078" cy="3794537"/>
          </a:xfrm>
          <a:prstGeom prst="rect">
            <a:avLst/>
          </a:prstGeom>
        </p:spPr>
      </p:pic>
      <p:sp>
        <p:nvSpPr>
          <p:cNvPr id="3" name="TextBox 2"/>
          <p:cNvSpPr txBox="1"/>
          <p:nvPr/>
        </p:nvSpPr>
        <p:spPr>
          <a:xfrm>
            <a:off x="846594" y="689916"/>
            <a:ext cx="4930707" cy="646331"/>
          </a:xfrm>
          <a:prstGeom prst="rect">
            <a:avLst/>
          </a:prstGeom>
          <a:noFill/>
        </p:spPr>
        <p:txBody>
          <a:bodyPr wrap="none" rtlCol="0">
            <a:spAutoFit/>
          </a:bodyPr>
          <a:lstStyle/>
          <a:p>
            <a:r>
              <a:rPr lang="en-US" sz="3600" dirty="0" smtClean="0">
                <a:solidFill>
                  <a:srgbClr val="D1709E"/>
                </a:solidFill>
              </a:rPr>
              <a:t>In case you didn’t know…</a:t>
            </a:r>
            <a:endParaRPr lang="en-US" sz="3600" dirty="0">
              <a:solidFill>
                <a:srgbClr val="D1709E"/>
              </a:solidFill>
            </a:endParaRPr>
          </a:p>
        </p:txBody>
      </p:sp>
      <p:sp>
        <p:nvSpPr>
          <p:cNvPr id="4" name="TextBox 3"/>
          <p:cNvSpPr txBox="1"/>
          <p:nvPr/>
        </p:nvSpPr>
        <p:spPr>
          <a:xfrm>
            <a:off x="2132163" y="5375588"/>
            <a:ext cx="4860078" cy="276999"/>
          </a:xfrm>
          <a:prstGeom prst="rect">
            <a:avLst/>
          </a:prstGeom>
          <a:noFill/>
        </p:spPr>
        <p:txBody>
          <a:bodyPr wrap="square" rtlCol="0">
            <a:spAutoFit/>
          </a:bodyPr>
          <a:lstStyle/>
          <a:p>
            <a:pPr algn="ctr"/>
            <a:r>
              <a:rPr lang="en-US" sz="1200" dirty="0" err="1" smtClean="0">
                <a:solidFill>
                  <a:schemeClr val="bg1"/>
                </a:solidFill>
              </a:rPr>
              <a:t>www.friedtechnology.com</a:t>
            </a:r>
            <a:r>
              <a:rPr lang="en-US" sz="1200" dirty="0" smtClean="0">
                <a:solidFill>
                  <a:schemeClr val="bg1"/>
                </a:solidFill>
              </a:rPr>
              <a:t>/2012/11/analog-twitter-project</a:t>
            </a:r>
            <a:endParaRPr lang="en-US" sz="1200" dirty="0">
              <a:solidFill>
                <a:schemeClr val="bg1"/>
              </a:solidFill>
            </a:endParaRPr>
          </a:p>
        </p:txBody>
      </p:sp>
    </p:spTree>
    <p:extLst>
      <p:ext uri="{BB962C8B-B14F-4D97-AF65-F5344CB8AC3E}">
        <p14:creationId xmlns:p14="http://schemas.microsoft.com/office/powerpoint/2010/main" val="7876598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tructions for student tweet.png"/>
          <p:cNvPicPr>
            <a:picLocks noChangeAspect="1"/>
          </p:cNvPicPr>
          <p:nvPr/>
        </p:nvPicPr>
        <p:blipFill rotWithShape="1">
          <a:blip r:embed="rId2">
            <a:extLst>
              <a:ext uri="{28A0092B-C50C-407E-A947-70E740481C1C}">
                <a14:useLocalDpi xmlns:a14="http://schemas.microsoft.com/office/drawing/2010/main" val="0"/>
              </a:ext>
            </a:extLst>
          </a:blip>
          <a:srcRect l="24690" t="16995" r="26104" b="3202"/>
          <a:stretch/>
        </p:blipFill>
        <p:spPr>
          <a:xfrm>
            <a:off x="0" y="1338475"/>
            <a:ext cx="9143999" cy="6266280"/>
          </a:xfrm>
          <a:prstGeom prst="rect">
            <a:avLst/>
          </a:prstGeom>
        </p:spPr>
      </p:pic>
      <p:sp>
        <p:nvSpPr>
          <p:cNvPr id="3" name="TextBox 2"/>
          <p:cNvSpPr txBox="1"/>
          <p:nvPr/>
        </p:nvSpPr>
        <p:spPr>
          <a:xfrm>
            <a:off x="-1" y="0"/>
            <a:ext cx="9144000" cy="1446550"/>
          </a:xfrm>
          <a:prstGeom prst="rect">
            <a:avLst/>
          </a:prstGeom>
          <a:noFill/>
        </p:spPr>
        <p:txBody>
          <a:bodyPr wrap="square" rtlCol="0">
            <a:spAutoFit/>
          </a:bodyPr>
          <a:lstStyle/>
          <a:p>
            <a:pPr algn="ctr"/>
            <a:r>
              <a:rPr lang="en-US" sz="4400" dirty="0" smtClean="0">
                <a:solidFill>
                  <a:srgbClr val="D1709E"/>
                </a:solidFill>
              </a:rPr>
              <a:t>To do this correctly, follow these instructions: </a:t>
            </a:r>
            <a:endParaRPr lang="en-US" sz="4400" dirty="0">
              <a:solidFill>
                <a:srgbClr val="D1709E"/>
              </a:solidFill>
            </a:endParaRPr>
          </a:p>
        </p:txBody>
      </p:sp>
    </p:spTree>
    <p:extLst>
      <p:ext uri="{BB962C8B-B14F-4D97-AF65-F5344CB8AC3E}">
        <p14:creationId xmlns:p14="http://schemas.microsoft.com/office/powerpoint/2010/main" val="16090833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eet for shakespeare.png"/>
          <p:cNvPicPr>
            <a:picLocks noChangeAspect="1"/>
          </p:cNvPicPr>
          <p:nvPr/>
        </p:nvPicPr>
        <p:blipFill rotWithShape="1">
          <a:blip r:embed="rId2">
            <a:extLst>
              <a:ext uri="{28A0092B-C50C-407E-A947-70E740481C1C}">
                <a14:useLocalDpi xmlns:a14="http://schemas.microsoft.com/office/drawing/2010/main" val="0"/>
              </a:ext>
            </a:extLst>
          </a:blip>
          <a:srcRect l="24835" t="23267" r="18821" b="13643"/>
          <a:stretch/>
        </p:blipFill>
        <p:spPr>
          <a:xfrm>
            <a:off x="-61108" y="-266558"/>
            <a:ext cx="9205108" cy="6514815"/>
          </a:xfrm>
          <a:prstGeom prst="rect">
            <a:avLst/>
          </a:prstGeom>
        </p:spPr>
      </p:pic>
      <p:sp>
        <p:nvSpPr>
          <p:cNvPr id="3" name="TextBox 2"/>
          <p:cNvSpPr txBox="1"/>
          <p:nvPr/>
        </p:nvSpPr>
        <p:spPr>
          <a:xfrm>
            <a:off x="0" y="6248257"/>
            <a:ext cx="9144000" cy="646331"/>
          </a:xfrm>
          <a:prstGeom prst="rect">
            <a:avLst/>
          </a:prstGeom>
          <a:noFill/>
        </p:spPr>
        <p:txBody>
          <a:bodyPr wrap="square" rtlCol="0">
            <a:spAutoFit/>
          </a:bodyPr>
          <a:lstStyle/>
          <a:p>
            <a:endParaRPr lang="en-US" dirty="0" smtClean="0"/>
          </a:p>
          <a:p>
            <a:r>
              <a:rPr lang="en-US" dirty="0" smtClean="0"/>
              <a:t>https://</a:t>
            </a:r>
            <a:r>
              <a:rPr lang="en-US" dirty="0" err="1" smtClean="0"/>
              <a:t>twitter.com</a:t>
            </a:r>
            <a:r>
              <a:rPr lang="en-US" dirty="0" smtClean="0"/>
              <a:t>/IAM_SHAKESPEARE</a:t>
            </a:r>
            <a:endParaRPr lang="en-US" dirty="0"/>
          </a:p>
        </p:txBody>
      </p:sp>
    </p:spTree>
    <p:extLst>
      <p:ext uri="{BB962C8B-B14F-4D97-AF65-F5344CB8AC3E}">
        <p14:creationId xmlns:p14="http://schemas.microsoft.com/office/powerpoint/2010/main" val="33469804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6726680"/>
          </a:xfrm>
        </p:spPr>
        <p:txBody>
          <a:bodyPr>
            <a:normAutofit/>
          </a:bodyPr>
          <a:lstStyle/>
          <a:p>
            <a:r>
              <a:rPr lang="en-US" dirty="0" smtClean="0">
                <a:solidFill>
                  <a:srgbClr val="D1709E"/>
                </a:solidFill>
              </a:rPr>
              <a:t>You need to make your tweet on a piece of paper. Include any information that I must know about you. </a:t>
            </a:r>
            <a:r>
              <a:rPr lang="en-US" dirty="0">
                <a:solidFill>
                  <a:srgbClr val="D1709E"/>
                </a:solidFill>
              </a:rPr>
              <a:t/>
            </a:r>
            <a:br>
              <a:rPr lang="en-US" dirty="0">
                <a:solidFill>
                  <a:srgbClr val="D1709E"/>
                </a:solidFill>
              </a:rPr>
            </a:br>
            <a:r>
              <a:rPr lang="en-US" dirty="0" smtClean="0">
                <a:solidFill>
                  <a:srgbClr val="D1709E"/>
                </a:solidFill>
              </a:rPr>
              <a:t>Stand out, be different. What makes you unique? Include an icon. </a:t>
            </a:r>
            <a:br>
              <a:rPr lang="en-US" dirty="0" smtClean="0">
                <a:solidFill>
                  <a:srgbClr val="D1709E"/>
                </a:solidFill>
              </a:rPr>
            </a:br>
            <a:r>
              <a:rPr lang="en-US" dirty="0" smtClean="0">
                <a:solidFill>
                  <a:srgbClr val="D1709E"/>
                </a:solidFill>
              </a:rPr>
              <a:t>You will present these to class tomorrow. </a:t>
            </a:r>
            <a:endParaRPr lang="en-US" dirty="0">
              <a:solidFill>
                <a:srgbClr val="D1709E"/>
              </a:solidFill>
            </a:endParaRPr>
          </a:p>
        </p:txBody>
      </p:sp>
    </p:spTree>
    <p:extLst>
      <p:ext uri="{BB962C8B-B14F-4D97-AF65-F5344CB8AC3E}">
        <p14:creationId xmlns:p14="http://schemas.microsoft.com/office/powerpoint/2010/main" val="100154568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TotalTime>
  <Words>201</Words>
  <Application>Microsoft Macintosh PowerPoint</Application>
  <PresentationFormat>On-screen Show (4:3)</PresentationFormat>
  <Paragraphs>23</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Welcome to B114</vt:lpstr>
      <vt:lpstr>Are you in the right place? </vt:lpstr>
      <vt:lpstr>First</vt:lpstr>
      <vt:lpstr>PowerPoint Presentation</vt:lpstr>
      <vt:lpstr>PowerPoint Presentation</vt:lpstr>
      <vt:lpstr>PowerPoint Presentation</vt:lpstr>
      <vt:lpstr>PowerPoint Presentation</vt:lpstr>
      <vt:lpstr>PowerPoint Presentation</vt:lpstr>
      <vt:lpstr>You need to make your tweet on a piece of paper. Include any information that I must know about you.  Stand out, be different. What makes you unique? Include an icon.  You will present these to class tomorrow. </vt:lpstr>
    </vt:vector>
  </TitlesOfParts>
  <Company>Student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B114</dc:title>
  <dc:creator>Kathleen Curran</dc:creator>
  <cp:lastModifiedBy>Kathleen Curran</cp:lastModifiedBy>
  <cp:revision>5</cp:revision>
  <dcterms:created xsi:type="dcterms:W3CDTF">2014-08-14T00:04:20Z</dcterms:created>
  <dcterms:modified xsi:type="dcterms:W3CDTF">2014-08-21T01:59:48Z</dcterms:modified>
</cp:coreProperties>
</file>